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6858000" cy="4824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8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35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789552"/>
            <a:ext cx="5829300" cy="1679610"/>
          </a:xfrm>
        </p:spPr>
        <p:txBody>
          <a:bodyPr anchor="b"/>
          <a:lstStyle>
            <a:lvl1pPr algn="ctr">
              <a:defRPr sz="422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533934"/>
            <a:ext cx="5143500" cy="1164783"/>
          </a:xfrm>
        </p:spPr>
        <p:txBody>
          <a:bodyPr/>
          <a:lstStyle>
            <a:lvl1pPr marL="0" indent="0" algn="ctr">
              <a:buNone/>
              <a:defRPr sz="1688"/>
            </a:lvl1pPr>
            <a:lvl2pPr marL="321640" indent="0" algn="ctr">
              <a:buNone/>
              <a:defRPr sz="1407"/>
            </a:lvl2pPr>
            <a:lvl3pPr marL="643280" indent="0" algn="ctr">
              <a:buNone/>
              <a:defRPr sz="1266"/>
            </a:lvl3pPr>
            <a:lvl4pPr marL="964921" indent="0" algn="ctr">
              <a:buNone/>
              <a:defRPr sz="1126"/>
            </a:lvl4pPr>
            <a:lvl5pPr marL="1286561" indent="0" algn="ctr">
              <a:buNone/>
              <a:defRPr sz="1126"/>
            </a:lvl5pPr>
            <a:lvl6pPr marL="1608201" indent="0" algn="ctr">
              <a:buNone/>
              <a:defRPr sz="1126"/>
            </a:lvl6pPr>
            <a:lvl7pPr marL="1929841" indent="0" algn="ctr">
              <a:buNone/>
              <a:defRPr sz="1126"/>
            </a:lvl7pPr>
            <a:lvl8pPr marL="2251481" indent="0" algn="ctr">
              <a:buNone/>
              <a:defRPr sz="1126"/>
            </a:lvl8pPr>
            <a:lvl9pPr marL="2573122" indent="0" algn="ctr">
              <a:buNone/>
              <a:defRPr sz="112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7919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5491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256855"/>
            <a:ext cx="1478756" cy="40884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256855"/>
            <a:ext cx="4350544" cy="40884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499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3470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202755"/>
            <a:ext cx="5915025" cy="2006821"/>
          </a:xfrm>
        </p:spPr>
        <p:txBody>
          <a:bodyPr anchor="b"/>
          <a:lstStyle>
            <a:lvl1pPr>
              <a:defRPr sz="422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3228561"/>
            <a:ext cx="5915025" cy="1055340"/>
          </a:xfrm>
        </p:spPr>
        <p:txBody>
          <a:bodyPr/>
          <a:lstStyle>
            <a:lvl1pPr marL="0" indent="0">
              <a:buNone/>
              <a:defRPr sz="1688">
                <a:solidFill>
                  <a:schemeClr val="tx1"/>
                </a:solidFill>
              </a:defRPr>
            </a:lvl1pPr>
            <a:lvl2pPr marL="321640" indent="0">
              <a:buNone/>
              <a:defRPr sz="1407">
                <a:solidFill>
                  <a:schemeClr val="tx1">
                    <a:tint val="75000"/>
                  </a:schemeClr>
                </a:solidFill>
              </a:defRPr>
            </a:lvl2pPr>
            <a:lvl3pPr marL="643280" indent="0">
              <a:buNone/>
              <a:defRPr sz="1266">
                <a:solidFill>
                  <a:schemeClr val="tx1">
                    <a:tint val="75000"/>
                  </a:schemeClr>
                </a:solidFill>
              </a:defRPr>
            </a:lvl3pPr>
            <a:lvl4pPr marL="96492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4pPr>
            <a:lvl5pPr marL="128656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5pPr>
            <a:lvl6pPr marL="160820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6pPr>
            <a:lvl7pPr marL="192984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7pPr>
            <a:lvl8pPr marL="225148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8pPr>
            <a:lvl9pPr marL="2573122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278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284276"/>
            <a:ext cx="2914650" cy="3061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284276"/>
            <a:ext cx="2914650" cy="3061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14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56856"/>
            <a:ext cx="5915025" cy="9324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182652"/>
            <a:ext cx="2901255" cy="579599"/>
          </a:xfrm>
        </p:spPr>
        <p:txBody>
          <a:bodyPr anchor="b"/>
          <a:lstStyle>
            <a:lvl1pPr marL="0" indent="0">
              <a:buNone/>
              <a:defRPr sz="1688" b="1"/>
            </a:lvl1pPr>
            <a:lvl2pPr marL="321640" indent="0">
              <a:buNone/>
              <a:defRPr sz="1407" b="1"/>
            </a:lvl2pPr>
            <a:lvl3pPr marL="643280" indent="0">
              <a:buNone/>
              <a:defRPr sz="1266" b="1"/>
            </a:lvl3pPr>
            <a:lvl4pPr marL="964921" indent="0">
              <a:buNone/>
              <a:defRPr sz="1126" b="1"/>
            </a:lvl4pPr>
            <a:lvl5pPr marL="1286561" indent="0">
              <a:buNone/>
              <a:defRPr sz="1126" b="1"/>
            </a:lvl5pPr>
            <a:lvl6pPr marL="1608201" indent="0">
              <a:buNone/>
              <a:defRPr sz="1126" b="1"/>
            </a:lvl6pPr>
            <a:lvl7pPr marL="1929841" indent="0">
              <a:buNone/>
              <a:defRPr sz="1126" b="1"/>
            </a:lvl7pPr>
            <a:lvl8pPr marL="2251481" indent="0">
              <a:buNone/>
              <a:defRPr sz="1126" b="1"/>
            </a:lvl8pPr>
            <a:lvl9pPr marL="2573122" indent="0">
              <a:buNone/>
              <a:defRPr sz="11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762251"/>
            <a:ext cx="2901255" cy="25920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182652"/>
            <a:ext cx="2915543" cy="579599"/>
          </a:xfrm>
        </p:spPr>
        <p:txBody>
          <a:bodyPr anchor="b"/>
          <a:lstStyle>
            <a:lvl1pPr marL="0" indent="0">
              <a:buNone/>
              <a:defRPr sz="1688" b="1"/>
            </a:lvl1pPr>
            <a:lvl2pPr marL="321640" indent="0">
              <a:buNone/>
              <a:defRPr sz="1407" b="1"/>
            </a:lvl2pPr>
            <a:lvl3pPr marL="643280" indent="0">
              <a:buNone/>
              <a:defRPr sz="1266" b="1"/>
            </a:lvl3pPr>
            <a:lvl4pPr marL="964921" indent="0">
              <a:buNone/>
              <a:defRPr sz="1126" b="1"/>
            </a:lvl4pPr>
            <a:lvl5pPr marL="1286561" indent="0">
              <a:buNone/>
              <a:defRPr sz="1126" b="1"/>
            </a:lvl5pPr>
            <a:lvl6pPr marL="1608201" indent="0">
              <a:buNone/>
              <a:defRPr sz="1126" b="1"/>
            </a:lvl6pPr>
            <a:lvl7pPr marL="1929841" indent="0">
              <a:buNone/>
              <a:defRPr sz="1126" b="1"/>
            </a:lvl7pPr>
            <a:lvl8pPr marL="2251481" indent="0">
              <a:buNone/>
              <a:defRPr sz="1126" b="1"/>
            </a:lvl8pPr>
            <a:lvl9pPr marL="2573122" indent="0">
              <a:buNone/>
              <a:defRPr sz="11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762251"/>
            <a:ext cx="2915543" cy="25920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2581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2116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707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21628"/>
            <a:ext cx="2211884" cy="1125696"/>
          </a:xfrm>
        </p:spPr>
        <p:txBody>
          <a:bodyPr anchor="b"/>
          <a:lstStyle>
            <a:lvl1pPr>
              <a:defRPr sz="22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694627"/>
            <a:ext cx="3471863" cy="3428460"/>
          </a:xfrm>
        </p:spPr>
        <p:txBody>
          <a:bodyPr/>
          <a:lstStyle>
            <a:lvl1pPr>
              <a:defRPr sz="2251"/>
            </a:lvl1pPr>
            <a:lvl2pPr>
              <a:defRPr sz="1970"/>
            </a:lvl2pPr>
            <a:lvl3pPr>
              <a:defRPr sz="1688"/>
            </a:lvl3pPr>
            <a:lvl4pPr>
              <a:defRPr sz="1407"/>
            </a:lvl4pPr>
            <a:lvl5pPr>
              <a:defRPr sz="1407"/>
            </a:lvl5pPr>
            <a:lvl6pPr>
              <a:defRPr sz="1407"/>
            </a:lvl6pPr>
            <a:lvl7pPr>
              <a:defRPr sz="1407"/>
            </a:lvl7pPr>
            <a:lvl8pPr>
              <a:defRPr sz="1407"/>
            </a:lvl8pPr>
            <a:lvl9pPr>
              <a:defRPr sz="14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47324"/>
            <a:ext cx="2211884" cy="2681347"/>
          </a:xfrm>
        </p:spPr>
        <p:txBody>
          <a:bodyPr/>
          <a:lstStyle>
            <a:lvl1pPr marL="0" indent="0">
              <a:buNone/>
              <a:defRPr sz="1126"/>
            </a:lvl1pPr>
            <a:lvl2pPr marL="321640" indent="0">
              <a:buNone/>
              <a:defRPr sz="985"/>
            </a:lvl2pPr>
            <a:lvl3pPr marL="643280" indent="0">
              <a:buNone/>
              <a:defRPr sz="844"/>
            </a:lvl3pPr>
            <a:lvl4pPr marL="964921" indent="0">
              <a:buNone/>
              <a:defRPr sz="704"/>
            </a:lvl4pPr>
            <a:lvl5pPr marL="1286561" indent="0">
              <a:buNone/>
              <a:defRPr sz="704"/>
            </a:lvl5pPr>
            <a:lvl6pPr marL="1608201" indent="0">
              <a:buNone/>
              <a:defRPr sz="704"/>
            </a:lvl6pPr>
            <a:lvl7pPr marL="1929841" indent="0">
              <a:buNone/>
              <a:defRPr sz="704"/>
            </a:lvl7pPr>
            <a:lvl8pPr marL="2251481" indent="0">
              <a:buNone/>
              <a:defRPr sz="704"/>
            </a:lvl8pPr>
            <a:lvl9pPr marL="2573122" indent="0">
              <a:buNone/>
              <a:defRPr sz="7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4225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21628"/>
            <a:ext cx="2211884" cy="1125696"/>
          </a:xfrm>
        </p:spPr>
        <p:txBody>
          <a:bodyPr anchor="b"/>
          <a:lstStyle>
            <a:lvl1pPr>
              <a:defRPr sz="22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694627"/>
            <a:ext cx="3471863" cy="3428460"/>
          </a:xfrm>
        </p:spPr>
        <p:txBody>
          <a:bodyPr anchor="t"/>
          <a:lstStyle>
            <a:lvl1pPr marL="0" indent="0">
              <a:buNone/>
              <a:defRPr sz="2251"/>
            </a:lvl1pPr>
            <a:lvl2pPr marL="321640" indent="0">
              <a:buNone/>
              <a:defRPr sz="1970"/>
            </a:lvl2pPr>
            <a:lvl3pPr marL="643280" indent="0">
              <a:buNone/>
              <a:defRPr sz="1688"/>
            </a:lvl3pPr>
            <a:lvl4pPr marL="964921" indent="0">
              <a:buNone/>
              <a:defRPr sz="1407"/>
            </a:lvl4pPr>
            <a:lvl5pPr marL="1286561" indent="0">
              <a:buNone/>
              <a:defRPr sz="1407"/>
            </a:lvl5pPr>
            <a:lvl6pPr marL="1608201" indent="0">
              <a:buNone/>
              <a:defRPr sz="1407"/>
            </a:lvl6pPr>
            <a:lvl7pPr marL="1929841" indent="0">
              <a:buNone/>
              <a:defRPr sz="1407"/>
            </a:lvl7pPr>
            <a:lvl8pPr marL="2251481" indent="0">
              <a:buNone/>
              <a:defRPr sz="1407"/>
            </a:lvl8pPr>
            <a:lvl9pPr marL="2573122" indent="0">
              <a:buNone/>
              <a:defRPr sz="140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447324"/>
            <a:ext cx="2211884" cy="2681347"/>
          </a:xfrm>
        </p:spPr>
        <p:txBody>
          <a:bodyPr/>
          <a:lstStyle>
            <a:lvl1pPr marL="0" indent="0">
              <a:buNone/>
              <a:defRPr sz="1126"/>
            </a:lvl1pPr>
            <a:lvl2pPr marL="321640" indent="0">
              <a:buNone/>
              <a:defRPr sz="985"/>
            </a:lvl2pPr>
            <a:lvl3pPr marL="643280" indent="0">
              <a:buNone/>
              <a:defRPr sz="844"/>
            </a:lvl3pPr>
            <a:lvl4pPr marL="964921" indent="0">
              <a:buNone/>
              <a:defRPr sz="704"/>
            </a:lvl4pPr>
            <a:lvl5pPr marL="1286561" indent="0">
              <a:buNone/>
              <a:defRPr sz="704"/>
            </a:lvl5pPr>
            <a:lvl6pPr marL="1608201" indent="0">
              <a:buNone/>
              <a:defRPr sz="704"/>
            </a:lvl6pPr>
            <a:lvl7pPr marL="1929841" indent="0">
              <a:buNone/>
              <a:defRPr sz="704"/>
            </a:lvl7pPr>
            <a:lvl8pPr marL="2251481" indent="0">
              <a:buNone/>
              <a:defRPr sz="704"/>
            </a:lvl8pPr>
            <a:lvl9pPr marL="2573122" indent="0">
              <a:buNone/>
              <a:defRPr sz="7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247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500000" b="-5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56856"/>
            <a:ext cx="5915025" cy="9324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284276"/>
            <a:ext cx="5915025" cy="3061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4471517"/>
            <a:ext cx="1543050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DC2FC-471D-4A68-AA2E-B86766C12607}" type="datetimeFigureOut">
              <a:rPr lang="en-CA" smtClean="0"/>
              <a:t>2021-11-27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4471517"/>
            <a:ext cx="2314575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4471517"/>
            <a:ext cx="1543050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875A6-6DDA-4D64-94E4-347AC76AA91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6374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43280" rtl="0" eaLnBrk="1" latinLnBrk="0" hangingPunct="1">
        <a:lnSpc>
          <a:spcPct val="90000"/>
        </a:lnSpc>
        <a:spcBef>
          <a:spcPct val="0"/>
        </a:spcBef>
        <a:buNone/>
        <a:defRPr sz="30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820" indent="-160820" algn="l" defTabSz="643280" rtl="0" eaLnBrk="1" latinLnBrk="0" hangingPunct="1">
        <a:lnSpc>
          <a:spcPct val="90000"/>
        </a:lnSpc>
        <a:spcBef>
          <a:spcPts val="704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1pPr>
      <a:lvl2pPr marL="482460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+mn-lt"/>
          <a:ea typeface="+mn-ea"/>
          <a:cs typeface="+mn-cs"/>
        </a:defRPr>
      </a:lvl2pPr>
      <a:lvl3pPr marL="80410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407" kern="1200">
          <a:solidFill>
            <a:schemeClr val="tx1"/>
          </a:solidFill>
          <a:latin typeface="+mn-lt"/>
          <a:ea typeface="+mn-ea"/>
          <a:cs typeface="+mn-cs"/>
        </a:defRPr>
      </a:lvl3pPr>
      <a:lvl4pPr marL="112574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44738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76902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209066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412302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733942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640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3280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92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656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820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984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148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3122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00" b="-5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83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2.22795E-6 L 0.00046 0.01779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" y="8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5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88 L -2.70833E-6 0.07917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547F07F0-D4C4-45D0-9E46-AAC695E15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5918" y="1017301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80A46B-83E3-491D-B924-91A1FBA34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9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7847 L -0.00013 0.01065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6FC2C73C-CF2F-41D9-BB4B-DF9D6F091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14E30A-A031-4CB7-AF15-C6AB8F09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21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02732 L -2.5E-6 -2.59259E-6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50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00052 0.01597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0" y="78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1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88 L -2.70833E-6 0.07917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547F07F0-D4C4-45D0-9E46-AAC695E15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5918" y="1017301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80A46B-83E3-491D-B924-91A1FBA34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8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7847 L -0.00013 0.01065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6FC2C73C-CF2F-41D9-BB4B-DF9D6F091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14E30A-A031-4CB7-AF15-C6AB8F09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3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02732 L -2.5E-6 -2.59259E-6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72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00052 0.01597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0" y="78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1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88 L -2.70833E-6 0.07917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1561369"/>
            <a:ext cx="40640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413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path" presetSubtype="0" decel="7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9259E-6 -0.00132 C -0.00717 -0.01152 -0.07014 -0.04179 -0.09583 -0.01218 C -0.12361 0.01777 -0.15972 0.05989 -0.1618 0.1767 C -0.18958 0.04771 -0.19375 0.06351 -0.21088 0.07371 C -0.23009 0.08358 -0.26319 0.17144 -0.25555 0.23133 C -0.27176 0.15564 -0.28565 0.13031 -0.29629 0.14149 C -0.30717 0.15301 -0.31389 0.28003 -0.32014 0.29977 C -0.32662 0.31918 -0.32801 0.25864 -0.33426 0.25864 C -0.34143 0.25864 -0.3493 0.27937 -0.3493 0.29977 C -0.3493 0.28825 -0.35185 0.27838 -0.35555 0.27838 C -0.35787 0.27838 -0.36273 0.28825 -0.36273 0.29977 C -0.36273 0.29319 -0.36458 0.28825 -0.3662 0.28825 C -0.3662 0.28661 -0.3706 0.29319 -0.3706 0.29977 C -0.3706 0.29648 -0.3706 0.29319 -0.37268 0.29319 C -0.37268 0.2945 -0.37338 0.29648 -0.37338 0.29977 L -0.37338 0.2945 C -0.37523 0.2945 -0.37523 0.29648 -0.37523 0.29714 C -0.37708 0.29714 -0.37708 0.29648 -0.37708 0.2945 C -0.37893 0.2945 -0.37893 0.29648 -0.37893 0.29714 " pathEditMode="relative" rAng="0" ptsTypes="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58" y="14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8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6 0.00888 L -2.59259E-6 0.0793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" y="35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547F07F0-D4C4-45D0-9E46-AAC695E15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5918" y="1017301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80A46B-83E3-491D-B924-91A1FBA34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79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7847 L -0.00013 0.01065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6FC2C73C-CF2F-41D9-BB4B-DF9D6F091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14E30A-A031-4CB7-AF15-C6AB8F09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717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02732 L -2.5E-6 -2.59259E-6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620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00052 0.01597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0" y="78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E2909C1D-EFF8-43A5-AD20-336420A96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9728" y="994441"/>
            <a:ext cx="406400" cy="375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C2D26D-2C94-4F95-9F52-D6B931687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44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88 L -2.70833E-6 0.07917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547F07F0-D4C4-45D0-9E46-AAC695E152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5918" y="1017301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80A46B-83E3-491D-B924-91A1FBA34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3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72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7847 L -0.00013 0.01065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6FC2C73C-CF2F-41D9-BB4B-DF9D6F091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14E30A-A031-4CB7-AF15-C6AB8F094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3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02732 L -2.5E-6 -2.59259E-6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window, silhouette&#10;&#10;Description automatically generated">
            <a:extLst>
              <a:ext uri="{FF2B5EF4-FFF2-40B4-BE49-F238E27FC236}">
                <a16:creationId xmlns:a16="http://schemas.microsoft.com/office/drawing/2014/main" id="{3DCAF484-B4E7-4477-A863-B8A60E8CE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2" t="31331" r="34480" b="34973"/>
          <a:stretch/>
        </p:blipFill>
        <p:spPr>
          <a:xfrm>
            <a:off x="2787823" y="887687"/>
            <a:ext cx="406400" cy="37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B64B21-E939-4EE2-AA16-0BF8DFAA8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-297702"/>
            <a:ext cx="2895919" cy="28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76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00052 0.01597 " pathEditMode="relative" rAng="0" ptsTypes="AA">
                                      <p:cBhvr>
                                        <p:cTn id="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0" y="78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</TotalTime>
  <Words>0</Words>
  <Application>Microsoft Office PowerPoint</Application>
  <PresentationFormat>Custom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Isabelle Balteanu</dc:creator>
  <cp:lastModifiedBy>Ana Isabelle Balteanu</cp:lastModifiedBy>
  <cp:revision>17</cp:revision>
  <dcterms:created xsi:type="dcterms:W3CDTF">2021-11-24T06:59:34Z</dcterms:created>
  <dcterms:modified xsi:type="dcterms:W3CDTF">2021-11-28T00:58:13Z</dcterms:modified>
</cp:coreProperties>
</file>

<file path=docProps/thumbnail.jpeg>
</file>